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1347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1D1D"/>
    <a:srgbClr val="000000"/>
    <a:srgbClr val="66B6B2"/>
    <a:srgbClr val="FFE699"/>
    <a:srgbClr val="45918D"/>
    <a:srgbClr val="C0B1CB"/>
    <a:srgbClr val="F8F8F8"/>
    <a:srgbClr val="DEEBF6"/>
    <a:srgbClr val="5B9BD5"/>
    <a:srgbClr val="D0CE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3CF4726-7354-44AB-9C5C-B135B9B776B0}" v="1" dt="2023-11-13T16:04:20.21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658" autoAdjust="0"/>
    <p:restoredTop sz="94660"/>
  </p:normalViewPr>
  <p:slideViewPr>
    <p:cSldViewPr snapToGrid="0">
      <p:cViewPr varScale="1">
        <p:scale>
          <a:sx n="94" d="100"/>
          <a:sy n="94" d="100"/>
        </p:scale>
        <p:origin x="438" y="8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enrique Rozenfeld" userId="1705907ba530f44e" providerId="LiveId" clId="{97299C25-ECB1-4263-8D99-165A3F4FAAC2}"/>
    <pc:docChg chg="addSld delSld modSld">
      <pc:chgData name="Henrique Rozenfeld" userId="1705907ba530f44e" providerId="LiveId" clId="{97299C25-ECB1-4263-8D99-165A3F4FAAC2}" dt="2023-11-10T21:17:13.002" v="5" actId="47"/>
      <pc:docMkLst>
        <pc:docMk/>
      </pc:docMkLst>
      <pc:sldChg chg="del">
        <pc:chgData name="Henrique Rozenfeld" userId="1705907ba530f44e" providerId="LiveId" clId="{97299C25-ECB1-4263-8D99-165A3F4FAAC2}" dt="2023-11-10T21:16:51.450" v="3" actId="47"/>
        <pc:sldMkLst>
          <pc:docMk/>
          <pc:sldMk cId="3257790010" sldId="1343"/>
        </pc:sldMkLst>
      </pc:sldChg>
      <pc:sldChg chg="add">
        <pc:chgData name="Henrique Rozenfeld" userId="1705907ba530f44e" providerId="LiveId" clId="{97299C25-ECB1-4263-8D99-165A3F4FAAC2}" dt="2023-11-10T21:17:07.661" v="4"/>
        <pc:sldMkLst>
          <pc:docMk/>
          <pc:sldMk cId="3780704081" sldId="1346"/>
        </pc:sldMkLst>
      </pc:sldChg>
      <pc:sldChg chg="add del">
        <pc:chgData name="Henrique Rozenfeld" userId="1705907ba530f44e" providerId="LiveId" clId="{97299C25-ECB1-4263-8D99-165A3F4FAAC2}" dt="2023-11-10T21:17:13.002" v="5" actId="47"/>
        <pc:sldMkLst>
          <pc:docMk/>
          <pc:sldMk cId="1444796729" sldId="1348"/>
        </pc:sldMkLst>
      </pc:sldChg>
    </pc:docChg>
  </pc:docChgLst>
  <pc:docChgLst>
    <pc:chgData name="Henrique Rozenfeld" userId="1705907ba530f44e" providerId="LiveId" clId="{A3CF4726-7354-44AB-9C5C-B135B9B776B0}"/>
    <pc:docChg chg="addSld delSld modSld">
      <pc:chgData name="Henrique Rozenfeld" userId="1705907ba530f44e" providerId="LiveId" clId="{A3CF4726-7354-44AB-9C5C-B135B9B776B0}" dt="2023-11-13T16:04:30.816" v="1" actId="47"/>
      <pc:docMkLst>
        <pc:docMk/>
      </pc:docMkLst>
      <pc:sldChg chg="del">
        <pc:chgData name="Henrique Rozenfeld" userId="1705907ba530f44e" providerId="LiveId" clId="{A3CF4726-7354-44AB-9C5C-B135B9B776B0}" dt="2023-11-13T16:04:30.816" v="1" actId="47"/>
        <pc:sldMkLst>
          <pc:docMk/>
          <pc:sldMk cId="3780704081" sldId="1346"/>
        </pc:sldMkLst>
      </pc:sldChg>
      <pc:sldChg chg="add">
        <pc:chgData name="Henrique Rozenfeld" userId="1705907ba530f44e" providerId="LiveId" clId="{A3CF4726-7354-44AB-9C5C-B135B9B776B0}" dt="2023-11-13T16:04:20.210" v="0"/>
        <pc:sldMkLst>
          <pc:docMk/>
          <pc:sldMk cId="2872710094" sldId="1347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64DAFE-097F-4E7F-8764-E2962C30EF04}" type="datetimeFigureOut">
              <a:rPr lang="pt-BR" smtClean="0"/>
              <a:t>13/11/2023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103C87-6477-46CB-89B4-B9BE67FA81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24977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0384C7-E299-4DCE-AE7B-86A55493C906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731928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BD164-9AFB-4830-A93A-99EEC6CC0EBB}" type="datetimeFigureOut">
              <a:rPr lang="pt-BR" smtClean="0"/>
              <a:t>13/11/2023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35B9B-2CE9-4CC8-B850-3079591453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59784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BD164-9AFB-4830-A93A-99EEC6CC0EBB}" type="datetimeFigureOut">
              <a:rPr lang="pt-BR" smtClean="0"/>
              <a:t>13/11/2023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35B9B-2CE9-4CC8-B850-3079591453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2492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BD164-9AFB-4830-A93A-99EEC6CC0EBB}" type="datetimeFigureOut">
              <a:rPr lang="pt-BR" smtClean="0"/>
              <a:t>13/11/2023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35B9B-2CE9-4CC8-B850-3079591453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75663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BD164-9AFB-4830-A93A-99EEC6CC0EBB}" type="datetimeFigureOut">
              <a:rPr lang="pt-BR" smtClean="0"/>
              <a:t>13/11/2023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35B9B-2CE9-4CC8-B850-3079591453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0222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BD164-9AFB-4830-A93A-99EEC6CC0EBB}" type="datetimeFigureOut">
              <a:rPr lang="pt-BR" smtClean="0"/>
              <a:t>13/11/2023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35B9B-2CE9-4CC8-B850-3079591453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2406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BD164-9AFB-4830-A93A-99EEC6CC0EBB}" type="datetimeFigureOut">
              <a:rPr lang="pt-BR" smtClean="0"/>
              <a:t>13/11/2023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35B9B-2CE9-4CC8-B850-3079591453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682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BD164-9AFB-4830-A93A-99EEC6CC0EBB}" type="datetimeFigureOut">
              <a:rPr lang="pt-BR" smtClean="0"/>
              <a:t>13/11/2023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35B9B-2CE9-4CC8-B850-3079591453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44253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BD164-9AFB-4830-A93A-99EEC6CC0EBB}" type="datetimeFigureOut">
              <a:rPr lang="pt-BR" smtClean="0"/>
              <a:t>13/11/2023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35B9B-2CE9-4CC8-B850-3079591453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9748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BD164-9AFB-4830-A93A-99EEC6CC0EBB}" type="datetimeFigureOut">
              <a:rPr lang="pt-BR" smtClean="0"/>
              <a:t>13/11/2023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35B9B-2CE9-4CC8-B850-3079591453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0362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BD164-9AFB-4830-A93A-99EEC6CC0EBB}" type="datetimeFigureOut">
              <a:rPr lang="pt-BR" smtClean="0"/>
              <a:t>13/11/2023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35B9B-2CE9-4CC8-B850-3079591453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03953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BD164-9AFB-4830-A93A-99EEC6CC0EBB}" type="datetimeFigureOut">
              <a:rPr lang="pt-BR" smtClean="0"/>
              <a:t>13/11/2023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35B9B-2CE9-4CC8-B850-3079591453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27667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DBD164-9AFB-4830-A93A-99EEC6CC0EBB}" type="datetimeFigureOut">
              <a:rPr lang="pt-BR" smtClean="0"/>
              <a:t>13/11/2023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035B9B-2CE9-4CC8-B850-3079591453F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85388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sv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svg"/><Relationship Id="rId10" Type="http://schemas.openxmlformats.org/officeDocument/2006/relationships/image" Target="../media/image8.svg"/><Relationship Id="rId4" Type="http://schemas.openxmlformats.org/officeDocument/2006/relationships/image" Target="../media/image2.sv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38631A5A-CD06-CAD0-2E31-C703B5D94C0B}"/>
              </a:ext>
            </a:extLst>
          </p:cNvPr>
          <p:cNvSpPr/>
          <p:nvPr/>
        </p:nvSpPr>
        <p:spPr>
          <a:xfrm>
            <a:off x="1114646" y="435935"/>
            <a:ext cx="9962707" cy="4742121"/>
          </a:xfrm>
          <a:prstGeom prst="rect">
            <a:avLst/>
          </a:prstGeom>
          <a:noFill/>
          <a:ln w="571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1377A755-5D44-5957-0CEF-9EF979A526BB}"/>
              </a:ext>
            </a:extLst>
          </p:cNvPr>
          <p:cNvSpPr/>
          <p:nvPr/>
        </p:nvSpPr>
        <p:spPr>
          <a:xfrm>
            <a:off x="1114646" y="5178056"/>
            <a:ext cx="4985784" cy="1403499"/>
          </a:xfrm>
          <a:prstGeom prst="rect">
            <a:avLst/>
          </a:prstGeom>
          <a:noFill/>
          <a:ln w="571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C2977DD5-4207-88FD-9D64-16B1B5E98D29}"/>
              </a:ext>
            </a:extLst>
          </p:cNvPr>
          <p:cNvSpPr/>
          <p:nvPr/>
        </p:nvSpPr>
        <p:spPr>
          <a:xfrm>
            <a:off x="6111948" y="5178056"/>
            <a:ext cx="4965405" cy="1403499"/>
          </a:xfrm>
          <a:prstGeom prst="rect">
            <a:avLst/>
          </a:prstGeom>
          <a:noFill/>
          <a:ln w="571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0" name="Conector reto 9">
            <a:extLst>
              <a:ext uri="{FF2B5EF4-FFF2-40B4-BE49-F238E27FC236}">
                <a16:creationId xmlns:a16="http://schemas.microsoft.com/office/drawing/2014/main" id="{4961F32F-FEF5-AB58-0DB6-772B119FE01E}"/>
              </a:ext>
            </a:extLst>
          </p:cNvPr>
          <p:cNvCxnSpPr/>
          <p:nvPr/>
        </p:nvCxnSpPr>
        <p:spPr>
          <a:xfrm flipV="1">
            <a:off x="1114646" y="435935"/>
            <a:ext cx="9962707" cy="4742121"/>
          </a:xfrm>
          <a:prstGeom prst="line">
            <a:avLst/>
          </a:prstGeom>
          <a:ln w="5715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Conector reto 10">
            <a:extLst>
              <a:ext uri="{FF2B5EF4-FFF2-40B4-BE49-F238E27FC236}">
                <a16:creationId xmlns:a16="http://schemas.microsoft.com/office/drawing/2014/main" id="{B84DE2B1-4B7A-3101-ACE3-D07F052886A6}"/>
              </a:ext>
            </a:extLst>
          </p:cNvPr>
          <p:cNvCxnSpPr>
            <a:cxnSpLocks/>
          </p:cNvCxnSpPr>
          <p:nvPr/>
        </p:nvCxnSpPr>
        <p:spPr>
          <a:xfrm>
            <a:off x="1103128" y="435935"/>
            <a:ext cx="9974225" cy="4742121"/>
          </a:xfrm>
          <a:prstGeom prst="line">
            <a:avLst/>
          </a:prstGeom>
          <a:ln w="5715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CaixaDeTexto 20">
            <a:extLst>
              <a:ext uri="{FF2B5EF4-FFF2-40B4-BE49-F238E27FC236}">
                <a16:creationId xmlns:a16="http://schemas.microsoft.com/office/drawing/2014/main" id="{9136E54D-DAED-859D-BCCC-A061CA92BAEA}"/>
              </a:ext>
            </a:extLst>
          </p:cNvPr>
          <p:cNvSpPr txBox="1"/>
          <p:nvPr/>
        </p:nvSpPr>
        <p:spPr>
          <a:xfrm>
            <a:off x="5499066" y="3121634"/>
            <a:ext cx="6607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pt-BR"/>
            </a:defPPr>
            <a:lvl1pPr>
              <a:defRPr sz="2000">
                <a:latin typeface="Forte" panose="03060902040502070203" pitchFamily="66" charset="0"/>
              </a:defRPr>
            </a:lvl1pPr>
          </a:lstStyle>
          <a:p>
            <a:r>
              <a:rPr lang="pt-BR" dirty="0"/>
              <a:t>FAZ</a:t>
            </a:r>
          </a:p>
        </p:txBody>
      </p:sp>
      <p:sp>
        <p:nvSpPr>
          <p:cNvPr id="22" name="CaixaDeTexto 21">
            <a:extLst>
              <a:ext uri="{FF2B5EF4-FFF2-40B4-BE49-F238E27FC236}">
                <a16:creationId xmlns:a16="http://schemas.microsoft.com/office/drawing/2014/main" id="{5B2FB6A7-57E0-2B1E-125E-9A59555A2EC0}"/>
              </a:ext>
            </a:extLst>
          </p:cNvPr>
          <p:cNvSpPr txBox="1"/>
          <p:nvPr/>
        </p:nvSpPr>
        <p:spPr>
          <a:xfrm>
            <a:off x="5064550" y="6109508"/>
            <a:ext cx="2031005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pt-BR" sz="2000" dirty="0">
                <a:latin typeface="Forte" panose="03060902040502070203" pitchFamily="66" charset="0"/>
              </a:rPr>
              <a:t>PENSA e SENTE</a:t>
            </a:r>
          </a:p>
        </p:txBody>
      </p:sp>
      <p:sp>
        <p:nvSpPr>
          <p:cNvPr id="23" name="CaixaDeTexto 22">
            <a:extLst>
              <a:ext uri="{FF2B5EF4-FFF2-40B4-BE49-F238E27FC236}">
                <a16:creationId xmlns:a16="http://schemas.microsoft.com/office/drawing/2014/main" id="{C07C2D63-AE8F-6127-7473-E221B7765ED8}"/>
              </a:ext>
            </a:extLst>
          </p:cNvPr>
          <p:cNvSpPr txBox="1"/>
          <p:nvPr/>
        </p:nvSpPr>
        <p:spPr>
          <a:xfrm>
            <a:off x="4292972" y="2602131"/>
            <a:ext cx="10856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pt-BR"/>
            </a:defPPr>
            <a:lvl1pPr>
              <a:defRPr sz="2000">
                <a:latin typeface="Forte" panose="03060902040502070203" pitchFamily="66" charset="0"/>
              </a:defRPr>
            </a:lvl1pPr>
          </a:lstStyle>
          <a:p>
            <a:r>
              <a:rPr lang="pt-BR" dirty="0"/>
              <a:t>ESCUTA</a:t>
            </a:r>
          </a:p>
        </p:txBody>
      </p:sp>
      <p:sp>
        <p:nvSpPr>
          <p:cNvPr id="24" name="CaixaDeTexto 23">
            <a:extLst>
              <a:ext uri="{FF2B5EF4-FFF2-40B4-BE49-F238E27FC236}">
                <a16:creationId xmlns:a16="http://schemas.microsoft.com/office/drawing/2014/main" id="{929B6384-49F2-0655-040C-56DC3DD157D5}"/>
              </a:ext>
            </a:extLst>
          </p:cNvPr>
          <p:cNvSpPr txBox="1"/>
          <p:nvPr/>
        </p:nvSpPr>
        <p:spPr>
          <a:xfrm>
            <a:off x="7308347" y="2406885"/>
            <a:ext cx="4812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pt-BR"/>
            </a:defPPr>
            <a:lvl1pPr>
              <a:defRPr sz="2000">
                <a:latin typeface="Forte" panose="03060902040502070203" pitchFamily="66" charset="0"/>
              </a:defRPr>
            </a:lvl1pPr>
          </a:lstStyle>
          <a:p>
            <a:r>
              <a:rPr lang="pt-BR" dirty="0"/>
              <a:t>VÊ</a:t>
            </a:r>
          </a:p>
        </p:txBody>
      </p:sp>
      <p:sp>
        <p:nvSpPr>
          <p:cNvPr id="25" name="CaixaDeTexto 24">
            <a:extLst>
              <a:ext uri="{FF2B5EF4-FFF2-40B4-BE49-F238E27FC236}">
                <a16:creationId xmlns:a16="http://schemas.microsoft.com/office/drawing/2014/main" id="{A8DCDAA0-C028-8DA6-6F36-06A19F6BDDDD}"/>
              </a:ext>
            </a:extLst>
          </p:cNvPr>
          <p:cNvSpPr txBox="1"/>
          <p:nvPr/>
        </p:nvSpPr>
        <p:spPr>
          <a:xfrm>
            <a:off x="5118498" y="5173246"/>
            <a:ext cx="9717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pt-BR"/>
            </a:defPPr>
            <a:lvl1pPr>
              <a:defRPr sz="2000">
                <a:latin typeface="Forte" panose="03060902040502070203" pitchFamily="66" charset="0"/>
              </a:defRPr>
            </a:lvl1pPr>
          </a:lstStyle>
          <a:p>
            <a:r>
              <a:rPr lang="pt-BR" dirty="0"/>
              <a:t>DORES</a:t>
            </a:r>
          </a:p>
        </p:txBody>
      </p:sp>
      <p:sp>
        <p:nvSpPr>
          <p:cNvPr id="26" name="CaixaDeTexto 25">
            <a:extLst>
              <a:ext uri="{FF2B5EF4-FFF2-40B4-BE49-F238E27FC236}">
                <a16:creationId xmlns:a16="http://schemas.microsoft.com/office/drawing/2014/main" id="{F1A6281A-4393-3CF7-6019-CE0DE1CD11E3}"/>
              </a:ext>
            </a:extLst>
          </p:cNvPr>
          <p:cNvSpPr txBox="1"/>
          <p:nvPr/>
        </p:nvSpPr>
        <p:spPr>
          <a:xfrm>
            <a:off x="6111948" y="5180701"/>
            <a:ext cx="12250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pt-BR"/>
            </a:defPPr>
            <a:lvl1pPr>
              <a:defRPr sz="2000">
                <a:latin typeface="Forte" panose="03060902040502070203" pitchFamily="66" charset="0"/>
              </a:defRPr>
            </a:lvl1pPr>
          </a:lstStyle>
          <a:p>
            <a:r>
              <a:rPr lang="pt-BR" dirty="0"/>
              <a:t>GANHOS</a:t>
            </a:r>
          </a:p>
        </p:txBody>
      </p:sp>
      <p:pic>
        <p:nvPicPr>
          <p:cNvPr id="27" name="Gráfico 26" descr="Contorno de rosto sorridente com preenchimento sólido">
            <a:extLst>
              <a:ext uri="{FF2B5EF4-FFF2-40B4-BE49-F238E27FC236}">
                <a16:creationId xmlns:a16="http://schemas.microsoft.com/office/drawing/2014/main" id="{24DCF121-D91A-1E0E-7F9D-51C897CA083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241367" y="5184505"/>
            <a:ext cx="432000" cy="432000"/>
          </a:xfrm>
          <a:prstGeom prst="rect">
            <a:avLst/>
          </a:prstGeom>
        </p:spPr>
      </p:pic>
      <p:pic>
        <p:nvPicPr>
          <p:cNvPr id="28" name="Gráfico 27" descr="Contorno de rosto triste com preenchimento sólido">
            <a:extLst>
              <a:ext uri="{FF2B5EF4-FFF2-40B4-BE49-F238E27FC236}">
                <a16:creationId xmlns:a16="http://schemas.microsoft.com/office/drawing/2014/main" id="{BB13625C-669B-4243-FB6F-C198061F55E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724742" y="5164756"/>
            <a:ext cx="432000" cy="432000"/>
          </a:xfrm>
          <a:prstGeom prst="rect">
            <a:avLst/>
          </a:prstGeom>
        </p:spPr>
      </p:pic>
      <p:sp>
        <p:nvSpPr>
          <p:cNvPr id="29" name="Balão de Pensamento: Nuvem 28">
            <a:extLst>
              <a:ext uri="{FF2B5EF4-FFF2-40B4-BE49-F238E27FC236}">
                <a16:creationId xmlns:a16="http://schemas.microsoft.com/office/drawing/2014/main" id="{EBC981ED-53F3-F545-360A-89B8B6ACE208}"/>
              </a:ext>
            </a:extLst>
          </p:cNvPr>
          <p:cNvSpPr/>
          <p:nvPr/>
        </p:nvSpPr>
        <p:spPr>
          <a:xfrm>
            <a:off x="4632550" y="6065908"/>
            <a:ext cx="432000" cy="400110"/>
          </a:xfrm>
          <a:prstGeom prst="cloudCallout">
            <a:avLst>
              <a:gd name="adj1" fmla="val 75250"/>
              <a:gd name="adj2" fmla="val 15802"/>
            </a:avLst>
          </a:prstGeom>
          <a:noFill/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31" name="Gráfico 30" descr="Coração estrutura de tópicos">
            <a:extLst>
              <a:ext uri="{FF2B5EF4-FFF2-40B4-BE49-F238E27FC236}">
                <a16:creationId xmlns:a16="http://schemas.microsoft.com/office/drawing/2014/main" id="{F3B3061D-5D7D-B6CB-6282-8FF2023A22D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950824" y="5983421"/>
            <a:ext cx="598134" cy="598134"/>
          </a:xfrm>
          <a:prstGeom prst="rect">
            <a:avLst/>
          </a:prstGeom>
        </p:spPr>
      </p:pic>
      <p:pic>
        <p:nvPicPr>
          <p:cNvPr id="33" name="Gráfico 32" descr="Olho estrutura de tópicos">
            <a:extLst>
              <a:ext uri="{FF2B5EF4-FFF2-40B4-BE49-F238E27FC236}">
                <a16:creationId xmlns:a16="http://schemas.microsoft.com/office/drawing/2014/main" id="{19C064CA-5DB9-E6A9-700C-064F8FBA9113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752361" y="2300882"/>
            <a:ext cx="639408" cy="639408"/>
          </a:xfrm>
          <a:prstGeom prst="rect">
            <a:avLst/>
          </a:prstGeom>
        </p:spPr>
      </p:pic>
      <p:sp>
        <p:nvSpPr>
          <p:cNvPr id="34" name="Balão de Fala: Oval 33">
            <a:extLst>
              <a:ext uri="{FF2B5EF4-FFF2-40B4-BE49-F238E27FC236}">
                <a16:creationId xmlns:a16="http://schemas.microsoft.com/office/drawing/2014/main" id="{C9B5172C-B952-657B-5892-0A7FB930B2B1}"/>
              </a:ext>
            </a:extLst>
          </p:cNvPr>
          <p:cNvSpPr/>
          <p:nvPr/>
        </p:nvSpPr>
        <p:spPr>
          <a:xfrm>
            <a:off x="6875423" y="2857765"/>
            <a:ext cx="382978" cy="298343"/>
          </a:xfrm>
          <a:prstGeom prst="wedgeEllipseCallout">
            <a:avLst>
              <a:gd name="adj1" fmla="val 69191"/>
              <a:gd name="adj2" fmla="val 33088"/>
            </a:avLst>
          </a:prstGeom>
          <a:noFill/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38" name="Gráfico 37" descr="Orelha estrutura de tópicos">
            <a:extLst>
              <a:ext uri="{FF2B5EF4-FFF2-40B4-BE49-F238E27FC236}">
                <a16:creationId xmlns:a16="http://schemas.microsoft.com/office/drawing/2014/main" id="{C9927ADA-0ADA-6313-DB84-CD9AC4157409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186195" y="2504007"/>
            <a:ext cx="563884" cy="563884"/>
          </a:xfrm>
          <a:prstGeom prst="rect">
            <a:avLst/>
          </a:prstGeom>
        </p:spPr>
      </p:pic>
      <p:cxnSp>
        <p:nvCxnSpPr>
          <p:cNvPr id="3" name="Conector reto 2">
            <a:extLst>
              <a:ext uri="{FF2B5EF4-FFF2-40B4-BE49-F238E27FC236}">
                <a16:creationId xmlns:a16="http://schemas.microsoft.com/office/drawing/2014/main" id="{0BA63D21-D939-17F2-6878-DC94267D1624}"/>
              </a:ext>
            </a:extLst>
          </p:cNvPr>
          <p:cNvCxnSpPr>
            <a:cxnSpLocks/>
            <a:endCxn id="2" idx="3"/>
          </p:cNvCxnSpPr>
          <p:nvPr/>
        </p:nvCxnSpPr>
        <p:spPr>
          <a:xfrm>
            <a:off x="6111948" y="2806996"/>
            <a:ext cx="4965405" cy="0"/>
          </a:xfrm>
          <a:prstGeom prst="line">
            <a:avLst/>
          </a:prstGeom>
          <a:ln w="5715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Conector reto 6">
            <a:extLst>
              <a:ext uri="{FF2B5EF4-FFF2-40B4-BE49-F238E27FC236}">
                <a16:creationId xmlns:a16="http://schemas.microsoft.com/office/drawing/2014/main" id="{E494D219-A816-2528-3975-66FAD422392F}"/>
              </a:ext>
            </a:extLst>
          </p:cNvPr>
          <p:cNvCxnSpPr>
            <a:cxnSpLocks/>
            <a:endCxn id="2" idx="0"/>
          </p:cNvCxnSpPr>
          <p:nvPr/>
        </p:nvCxnSpPr>
        <p:spPr>
          <a:xfrm flipV="1">
            <a:off x="6096000" y="435935"/>
            <a:ext cx="0" cy="2348734"/>
          </a:xfrm>
          <a:prstGeom prst="line">
            <a:avLst/>
          </a:prstGeom>
          <a:ln w="19050">
            <a:prstDash val="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0" name="Picture 10">
            <a:extLst>
              <a:ext uri="{FF2B5EF4-FFF2-40B4-BE49-F238E27FC236}">
                <a16:creationId xmlns:a16="http://schemas.microsoft.com/office/drawing/2014/main" id="{CE575A19-8210-B710-6024-F88B96382D2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3" cstate="print"/>
          <a:srcRect l="40192" t="38819" r="48936" b="43447"/>
          <a:stretch/>
        </p:blipFill>
        <p:spPr bwMode="auto">
          <a:xfrm flipH="1">
            <a:off x="5770046" y="2386462"/>
            <a:ext cx="732445" cy="84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CaixaDeTexto 12">
            <a:extLst>
              <a:ext uri="{FF2B5EF4-FFF2-40B4-BE49-F238E27FC236}">
                <a16:creationId xmlns:a16="http://schemas.microsoft.com/office/drawing/2014/main" id="{3E4020B4-18CC-9263-E6A1-5418F22C2BE9}"/>
              </a:ext>
            </a:extLst>
          </p:cNvPr>
          <p:cNvSpPr txBox="1"/>
          <p:nvPr/>
        </p:nvSpPr>
        <p:spPr>
          <a:xfrm>
            <a:off x="7258352" y="2901704"/>
            <a:ext cx="7873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pt-BR"/>
            </a:defPPr>
            <a:lvl1pPr>
              <a:defRPr sz="2000">
                <a:latin typeface="Forte" panose="03060902040502070203" pitchFamily="66" charset="0"/>
              </a:defRPr>
            </a:lvl1pPr>
          </a:lstStyle>
          <a:p>
            <a:r>
              <a:rPr lang="pt-BR" dirty="0"/>
              <a:t>FALA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7F50E713-377C-40AA-2BF1-7222D4A732FE}"/>
              </a:ext>
            </a:extLst>
          </p:cNvPr>
          <p:cNvSpPr txBox="1"/>
          <p:nvPr/>
        </p:nvSpPr>
        <p:spPr>
          <a:xfrm>
            <a:off x="5499066" y="542271"/>
            <a:ext cx="1374479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>
            <a:defPPr>
              <a:defRPr lang="pt-BR"/>
            </a:defPPr>
            <a:lvl1pPr>
              <a:defRPr sz="2000">
                <a:latin typeface="Forte" panose="03060902040502070203" pitchFamily="66" charset="0"/>
              </a:defRPr>
            </a:lvl1pPr>
          </a:lstStyle>
          <a:p>
            <a:r>
              <a:rPr lang="pt-BR" dirty="0"/>
              <a:t>OBJETIVO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FCB79E1E-5D5E-25DD-0E41-98993AB49A76}"/>
              </a:ext>
            </a:extLst>
          </p:cNvPr>
          <p:cNvSpPr txBox="1"/>
          <p:nvPr/>
        </p:nvSpPr>
        <p:spPr>
          <a:xfrm>
            <a:off x="2682057" y="546014"/>
            <a:ext cx="11624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pt-BR"/>
            </a:defPPr>
            <a:lvl1pPr>
              <a:defRPr sz="2000">
                <a:latin typeface="Forte" panose="03060902040502070203" pitchFamily="66" charset="0"/>
              </a:defRPr>
            </a:lvl1pPr>
          </a:lstStyle>
          <a:p>
            <a:r>
              <a:rPr lang="pt-BR" dirty="0"/>
              <a:t>Quem é </a:t>
            </a:r>
            <a:r>
              <a:rPr lang="pt-BR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?</a:t>
            </a:r>
            <a:endParaRPr lang="pt-BR" b="1" dirty="0"/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075AC1A2-31F8-F6FD-E450-A525073F71DD}"/>
              </a:ext>
            </a:extLst>
          </p:cNvPr>
          <p:cNvSpPr txBox="1"/>
          <p:nvPr/>
        </p:nvSpPr>
        <p:spPr>
          <a:xfrm>
            <a:off x="7916215" y="553964"/>
            <a:ext cx="22429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pt-BR"/>
            </a:defPPr>
            <a:lvl1pPr>
              <a:defRPr sz="2000">
                <a:latin typeface="Forte" panose="03060902040502070203" pitchFamily="66" charset="0"/>
              </a:defRPr>
            </a:lvl1pPr>
          </a:lstStyle>
          <a:p>
            <a:r>
              <a:rPr lang="pt-BR" dirty="0"/>
              <a:t>O que ela precisa </a:t>
            </a:r>
            <a:r>
              <a:rPr lang="pt-BR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?</a:t>
            </a:r>
            <a:endParaRPr lang="pt-BR" b="1" dirty="0"/>
          </a:p>
        </p:txBody>
      </p:sp>
      <p:pic>
        <p:nvPicPr>
          <p:cNvPr id="36" name="Gráfico 35" descr="Mão levantada estrutura de tópicos">
            <a:extLst>
              <a:ext uri="{FF2B5EF4-FFF2-40B4-BE49-F238E27FC236}">
                <a16:creationId xmlns:a16="http://schemas.microsoft.com/office/drawing/2014/main" id="{E2CB2F7A-0701-D53B-C413-3FBC7B090AFA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6261409" y="3066080"/>
            <a:ext cx="463046" cy="463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27100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 w="9525">
          <a:solidFill>
            <a:schemeClr val="tx1"/>
          </a:solidFill>
          <a:prstDash val="solid"/>
          <a:headEnd type="none" w="med" len="med"/>
          <a:tailEnd type="none" w="med" len="med"/>
        </a:ln>
      </a:spPr>
      <a:bodyPr rtlCol="0" anchor="ctr"/>
      <a:lstStyle>
        <a:defPPr algn="ctr">
          <a:defRPr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solidFill>
          <a:schemeClr val="accent1"/>
        </a:solidFill>
        <a:ln w="9525">
          <a:solidFill>
            <a:schemeClr val="tx1"/>
          </a:solidFill>
          <a:prstDash val="solid"/>
          <a:headEnd type="none" w="med" len="med"/>
          <a:tailEnd type="none" w="med" len="med"/>
        </a:ln>
      </a:spPr>
      <a:bodyPr/>
      <a:lstStyle/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33270</TotalTime>
  <Words>19</Words>
  <Application>Microsoft Office PowerPoint</Application>
  <PresentationFormat>Widescreen</PresentationFormat>
  <Paragraphs>11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Ebrima</vt:lpstr>
      <vt:lpstr>Forte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Henrique Rozenfeld</dc:creator>
  <cp:lastModifiedBy>Henrique Rozenfeld</cp:lastModifiedBy>
  <cp:revision>299</cp:revision>
  <dcterms:created xsi:type="dcterms:W3CDTF">2018-04-01T01:32:01Z</dcterms:created>
  <dcterms:modified xsi:type="dcterms:W3CDTF">2023-11-13T16:04:34Z</dcterms:modified>
</cp:coreProperties>
</file>