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4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000000"/>
    <a:srgbClr val="66B6B2"/>
    <a:srgbClr val="FFE699"/>
    <a:srgbClr val="45918D"/>
    <a:srgbClr val="C0B1CB"/>
    <a:srgbClr val="F8F8F8"/>
    <a:srgbClr val="DEEBF6"/>
    <a:srgbClr val="5B9BD5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299C25-ECB1-4263-8D99-165A3F4FAAC2}" v="2" dt="2023-11-10T21:16:49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que Rozenfeld" userId="1705907ba530f44e" providerId="LiveId" clId="{97299C25-ECB1-4263-8D99-165A3F4FAAC2}"/>
    <pc:docChg chg="addSld delSld modSld">
      <pc:chgData name="Henrique Rozenfeld" userId="1705907ba530f44e" providerId="LiveId" clId="{97299C25-ECB1-4263-8D99-165A3F4FAAC2}" dt="2023-11-10T21:17:13.002" v="5" actId="47"/>
      <pc:docMkLst>
        <pc:docMk/>
      </pc:docMkLst>
      <pc:sldChg chg="del">
        <pc:chgData name="Henrique Rozenfeld" userId="1705907ba530f44e" providerId="LiveId" clId="{97299C25-ECB1-4263-8D99-165A3F4FAAC2}" dt="2023-11-10T21:16:51.450" v="3" actId="47"/>
        <pc:sldMkLst>
          <pc:docMk/>
          <pc:sldMk cId="3257790010" sldId="1343"/>
        </pc:sldMkLst>
      </pc:sldChg>
      <pc:sldChg chg="add">
        <pc:chgData name="Henrique Rozenfeld" userId="1705907ba530f44e" providerId="LiveId" clId="{97299C25-ECB1-4263-8D99-165A3F4FAAC2}" dt="2023-11-10T21:17:07.661" v="4"/>
        <pc:sldMkLst>
          <pc:docMk/>
          <pc:sldMk cId="3780704081" sldId="1346"/>
        </pc:sldMkLst>
      </pc:sldChg>
      <pc:sldChg chg="add del">
        <pc:chgData name="Henrique Rozenfeld" userId="1705907ba530f44e" providerId="LiveId" clId="{97299C25-ECB1-4263-8D99-165A3F4FAAC2}" dt="2023-11-10T21:17:13.002" v="5" actId="47"/>
        <pc:sldMkLst>
          <pc:docMk/>
          <pc:sldMk cId="1444796729" sldId="1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DAFE-097F-4E7F-8764-E2962C30EF04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3C87-6477-46CB-89B4-B9BE67FA81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384C7-E299-4DCE-AE7B-86A55493C9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0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78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66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2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0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8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2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6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D164-9AFB-4830-A93A-99EEC6CC0EB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631A5A-CD06-CAD0-2E31-C703B5D94C0B}"/>
              </a:ext>
            </a:extLst>
          </p:cNvPr>
          <p:cNvSpPr/>
          <p:nvPr/>
        </p:nvSpPr>
        <p:spPr>
          <a:xfrm>
            <a:off x="1114646" y="435935"/>
            <a:ext cx="9962707" cy="4742121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377A755-5D44-5957-0CEF-9EF979A526BB}"/>
              </a:ext>
            </a:extLst>
          </p:cNvPr>
          <p:cNvSpPr/>
          <p:nvPr/>
        </p:nvSpPr>
        <p:spPr>
          <a:xfrm>
            <a:off x="1114646" y="5178056"/>
            <a:ext cx="4985784" cy="1403499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2977DD5-4207-88FD-9D64-16B1B5E98D29}"/>
              </a:ext>
            </a:extLst>
          </p:cNvPr>
          <p:cNvSpPr/>
          <p:nvPr/>
        </p:nvSpPr>
        <p:spPr>
          <a:xfrm>
            <a:off x="6111948" y="5178056"/>
            <a:ext cx="4965405" cy="1403499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961F32F-FEF5-AB58-0DB6-772B119FE01E}"/>
              </a:ext>
            </a:extLst>
          </p:cNvPr>
          <p:cNvCxnSpPr/>
          <p:nvPr/>
        </p:nvCxnSpPr>
        <p:spPr>
          <a:xfrm flipV="1">
            <a:off x="1114646" y="435935"/>
            <a:ext cx="9962707" cy="474212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84DE2B1-4B7A-3101-ACE3-D07F052886A6}"/>
              </a:ext>
            </a:extLst>
          </p:cNvPr>
          <p:cNvCxnSpPr>
            <a:cxnSpLocks/>
          </p:cNvCxnSpPr>
          <p:nvPr/>
        </p:nvCxnSpPr>
        <p:spPr>
          <a:xfrm>
            <a:off x="1103128" y="435935"/>
            <a:ext cx="9974225" cy="474212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0">
            <a:extLst>
              <a:ext uri="{FF2B5EF4-FFF2-40B4-BE49-F238E27FC236}">
                <a16:creationId xmlns:a16="http://schemas.microsoft.com/office/drawing/2014/main" id="{CE575A19-8210-B710-6024-F88B96382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40192" t="38819" r="48936" b="43447"/>
          <a:stretch/>
        </p:blipFill>
        <p:spPr bwMode="auto">
          <a:xfrm flipH="1">
            <a:off x="5611778" y="2385839"/>
            <a:ext cx="732445" cy="84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9136E54D-DAED-859D-BCCC-A061CA92BAEA}"/>
              </a:ext>
            </a:extLst>
          </p:cNvPr>
          <p:cNvSpPr txBox="1"/>
          <p:nvPr/>
        </p:nvSpPr>
        <p:spPr>
          <a:xfrm>
            <a:off x="5275526" y="3193491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FALA e FAZ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B2FB6A7-57E0-2B1E-125E-9A59555A2EC0}"/>
              </a:ext>
            </a:extLst>
          </p:cNvPr>
          <p:cNvSpPr txBox="1"/>
          <p:nvPr/>
        </p:nvSpPr>
        <p:spPr>
          <a:xfrm>
            <a:off x="5074737" y="2002781"/>
            <a:ext cx="2031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Forte" panose="03060902040502070203" pitchFamily="66" charset="0"/>
              </a:rPr>
              <a:t>PENSA e SENTE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07C2D63-AE8F-6127-7473-E221B7765ED8}"/>
              </a:ext>
            </a:extLst>
          </p:cNvPr>
          <p:cNvSpPr txBox="1"/>
          <p:nvPr/>
        </p:nvSpPr>
        <p:spPr>
          <a:xfrm>
            <a:off x="4292972" y="2602131"/>
            <a:ext cx="1085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ESCUTA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29B6384-49F2-0655-040C-56DC3DD157D5}"/>
              </a:ext>
            </a:extLst>
          </p:cNvPr>
          <p:cNvSpPr txBox="1"/>
          <p:nvPr/>
        </p:nvSpPr>
        <p:spPr>
          <a:xfrm>
            <a:off x="6785876" y="2625340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VÊ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8DCDAA0-C028-8DA6-6F36-06A19F6BDDDD}"/>
              </a:ext>
            </a:extLst>
          </p:cNvPr>
          <p:cNvSpPr txBox="1"/>
          <p:nvPr/>
        </p:nvSpPr>
        <p:spPr>
          <a:xfrm>
            <a:off x="5118498" y="5173246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DORES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1A6281A-4393-3CF7-6019-CE0DE1CD11E3}"/>
              </a:ext>
            </a:extLst>
          </p:cNvPr>
          <p:cNvSpPr txBox="1"/>
          <p:nvPr/>
        </p:nvSpPr>
        <p:spPr>
          <a:xfrm>
            <a:off x="6111948" y="5180701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GANHOS</a:t>
            </a:r>
          </a:p>
        </p:txBody>
      </p:sp>
      <p:pic>
        <p:nvPicPr>
          <p:cNvPr id="27" name="Gráfico 26" descr="Contorno de rosto sorridente com preenchimento sólido">
            <a:extLst>
              <a:ext uri="{FF2B5EF4-FFF2-40B4-BE49-F238E27FC236}">
                <a16:creationId xmlns:a16="http://schemas.microsoft.com/office/drawing/2014/main" id="{24DCF121-D91A-1E0E-7F9D-51C897CA08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41367" y="5184505"/>
            <a:ext cx="432000" cy="432000"/>
          </a:xfrm>
          <a:prstGeom prst="rect">
            <a:avLst/>
          </a:prstGeom>
        </p:spPr>
      </p:pic>
      <p:pic>
        <p:nvPicPr>
          <p:cNvPr id="28" name="Gráfico 27" descr="Contorno de rosto triste com preenchimento sólido">
            <a:extLst>
              <a:ext uri="{FF2B5EF4-FFF2-40B4-BE49-F238E27FC236}">
                <a16:creationId xmlns:a16="http://schemas.microsoft.com/office/drawing/2014/main" id="{BB13625C-669B-4243-FB6F-C198061F55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4742" y="5164756"/>
            <a:ext cx="432000" cy="432000"/>
          </a:xfrm>
          <a:prstGeom prst="rect">
            <a:avLst/>
          </a:prstGeom>
        </p:spPr>
      </p:pic>
      <p:sp>
        <p:nvSpPr>
          <p:cNvPr id="29" name="Balão de Pensamento: Nuvem 28">
            <a:extLst>
              <a:ext uri="{FF2B5EF4-FFF2-40B4-BE49-F238E27FC236}">
                <a16:creationId xmlns:a16="http://schemas.microsoft.com/office/drawing/2014/main" id="{EBC981ED-53F3-F545-360A-89B8B6ACE208}"/>
              </a:ext>
            </a:extLst>
          </p:cNvPr>
          <p:cNvSpPr/>
          <p:nvPr/>
        </p:nvSpPr>
        <p:spPr>
          <a:xfrm>
            <a:off x="4576211" y="1669147"/>
            <a:ext cx="523366" cy="400110"/>
          </a:xfrm>
          <a:prstGeom prst="cloudCallout">
            <a:avLst>
              <a:gd name="adj1" fmla="val 54445"/>
              <a:gd name="adj2" fmla="val 73424"/>
            </a:avLst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1" name="Gráfico 30" descr="Coração estrutura de tópicos">
            <a:extLst>
              <a:ext uri="{FF2B5EF4-FFF2-40B4-BE49-F238E27FC236}">
                <a16:creationId xmlns:a16="http://schemas.microsoft.com/office/drawing/2014/main" id="{F3B3061D-5D7D-B6CB-6282-8FF2023A22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64360" y="1703714"/>
            <a:ext cx="598134" cy="598134"/>
          </a:xfrm>
          <a:prstGeom prst="rect">
            <a:avLst/>
          </a:prstGeom>
        </p:spPr>
      </p:pic>
      <p:pic>
        <p:nvPicPr>
          <p:cNvPr id="33" name="Gráfico 32" descr="Olho estrutura de tópicos">
            <a:extLst>
              <a:ext uri="{FF2B5EF4-FFF2-40B4-BE49-F238E27FC236}">
                <a16:creationId xmlns:a16="http://schemas.microsoft.com/office/drawing/2014/main" id="{19C064CA-5DB9-E6A9-700C-064F8FBA91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85050" y="2480144"/>
            <a:ext cx="639408" cy="639408"/>
          </a:xfrm>
          <a:prstGeom prst="rect">
            <a:avLst/>
          </a:prstGeom>
        </p:spPr>
      </p:pic>
      <p:sp>
        <p:nvSpPr>
          <p:cNvPr id="34" name="Balão de Fala: Oval 33">
            <a:extLst>
              <a:ext uri="{FF2B5EF4-FFF2-40B4-BE49-F238E27FC236}">
                <a16:creationId xmlns:a16="http://schemas.microsoft.com/office/drawing/2014/main" id="{C9B5172C-B952-657B-5892-0A7FB930B2B1}"/>
              </a:ext>
            </a:extLst>
          </p:cNvPr>
          <p:cNvSpPr/>
          <p:nvPr/>
        </p:nvSpPr>
        <p:spPr>
          <a:xfrm>
            <a:off x="4837894" y="3474485"/>
            <a:ext cx="382978" cy="298343"/>
          </a:xfrm>
          <a:prstGeom prst="wedgeEllipseCallout">
            <a:avLst>
              <a:gd name="adj1" fmla="val 72586"/>
              <a:gd name="adj2" fmla="val -51161"/>
            </a:avLst>
          </a:prstGeom>
          <a:noFill/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Gráfico 35" descr="Mão levantada estrutura de tópicos">
            <a:extLst>
              <a:ext uri="{FF2B5EF4-FFF2-40B4-BE49-F238E27FC236}">
                <a16:creationId xmlns:a16="http://schemas.microsoft.com/office/drawing/2014/main" id="{E2CB2F7A-0701-D53B-C413-3FBC7B090AF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92935" y="3275403"/>
            <a:ext cx="463046" cy="463046"/>
          </a:xfrm>
          <a:prstGeom prst="rect">
            <a:avLst/>
          </a:prstGeom>
        </p:spPr>
      </p:pic>
      <p:pic>
        <p:nvPicPr>
          <p:cNvPr id="38" name="Gráfico 37" descr="Orelha estrutura de tópicos">
            <a:extLst>
              <a:ext uri="{FF2B5EF4-FFF2-40B4-BE49-F238E27FC236}">
                <a16:creationId xmlns:a16="http://schemas.microsoft.com/office/drawing/2014/main" id="{C9927ADA-0ADA-6313-DB84-CD9AC415740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186195" y="2504007"/>
            <a:ext cx="563884" cy="56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04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33270</TotalTime>
  <Words>11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Rozenfeld</dc:creator>
  <cp:lastModifiedBy>Henrique Rozenfeld</cp:lastModifiedBy>
  <cp:revision>299</cp:revision>
  <dcterms:created xsi:type="dcterms:W3CDTF">2018-04-01T01:32:01Z</dcterms:created>
  <dcterms:modified xsi:type="dcterms:W3CDTF">2023-11-10T21:17:19Z</dcterms:modified>
</cp:coreProperties>
</file>