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43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000000"/>
    <a:srgbClr val="66B6B2"/>
    <a:srgbClr val="FFE699"/>
    <a:srgbClr val="45918D"/>
    <a:srgbClr val="C0B1CB"/>
    <a:srgbClr val="F8F8F8"/>
    <a:srgbClr val="DEEBF6"/>
    <a:srgbClr val="5B9BD5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0"/>
  </p:normalViewPr>
  <p:slideViewPr>
    <p:cSldViewPr snapToGrid="0">
      <p:cViewPr varScale="1">
        <p:scale>
          <a:sx n="80" d="100"/>
          <a:sy n="80" d="100"/>
        </p:scale>
        <p:origin x="55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que Rozenfeld" userId="1705907ba530f44e" providerId="LiveId" clId="{FAB726C6-7755-4F3E-97EB-583CD0B68645}"/>
    <pc:docChg chg="addSld delSld modSld">
      <pc:chgData name="Henrique Rozenfeld" userId="1705907ba530f44e" providerId="LiveId" clId="{FAB726C6-7755-4F3E-97EB-583CD0B68645}" dt="2023-11-07T13:27:11.474" v="1" actId="47"/>
      <pc:docMkLst>
        <pc:docMk/>
      </pc:docMkLst>
      <pc:sldChg chg="del">
        <pc:chgData name="Henrique Rozenfeld" userId="1705907ba530f44e" providerId="LiveId" clId="{FAB726C6-7755-4F3E-97EB-583CD0B68645}" dt="2023-11-07T13:27:11.474" v="1" actId="47"/>
        <pc:sldMkLst>
          <pc:docMk/>
          <pc:sldMk cId="2433862798" sldId="257"/>
        </pc:sldMkLst>
      </pc:sldChg>
      <pc:sldChg chg="add">
        <pc:chgData name="Henrique Rozenfeld" userId="1705907ba530f44e" providerId="LiveId" clId="{FAB726C6-7755-4F3E-97EB-583CD0B68645}" dt="2023-11-07T13:27:08.056" v="0"/>
        <pc:sldMkLst>
          <pc:docMk/>
          <pc:sldMk cId="2919630608" sldId="1342"/>
        </pc:sldMkLst>
      </pc:sldChg>
    </pc:docChg>
  </pc:docChgLst>
  <pc:docChgLst>
    <pc:chgData name="Henrique Rozenfeld" userId="1705907ba530f44e" providerId="LiveId" clId="{E680DB70-7B27-497F-BFE4-4E7C1DD85C71}"/>
    <pc:docChg chg="custSel addSld delSld modSld">
      <pc:chgData name="Henrique Rozenfeld" userId="1705907ba530f44e" providerId="LiveId" clId="{E680DB70-7B27-497F-BFE4-4E7C1DD85C71}" dt="2023-11-08T09:43:45.585" v="13" actId="20577"/>
      <pc:docMkLst>
        <pc:docMk/>
      </pc:docMkLst>
      <pc:sldChg chg="del">
        <pc:chgData name="Henrique Rozenfeld" userId="1705907ba530f44e" providerId="LiveId" clId="{E680DB70-7B27-497F-BFE4-4E7C1DD85C71}" dt="2023-11-08T09:43:27.861" v="1" actId="47"/>
        <pc:sldMkLst>
          <pc:docMk/>
          <pc:sldMk cId="2919630608" sldId="1342"/>
        </pc:sldMkLst>
      </pc:sldChg>
      <pc:sldChg chg="add modNotesTx">
        <pc:chgData name="Henrique Rozenfeld" userId="1705907ba530f44e" providerId="LiveId" clId="{E680DB70-7B27-497F-BFE4-4E7C1DD85C71}" dt="2023-11-08T09:43:45.585" v="13" actId="20577"/>
        <pc:sldMkLst>
          <pc:docMk/>
          <pc:sldMk cId="3257790010" sldId="13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DAFE-097F-4E7F-8764-E2962C30EF04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03C87-6477-46CB-89B4-B9BE67FA81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4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925 ok – MAP0035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384C7-E299-4DCE-AE7B-86A55493C90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53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78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4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66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2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0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8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2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95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6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D164-9AFB-4830-A93A-99EEC6CC0EBB}" type="datetimeFigureOut">
              <a:rPr lang="pt-BR" smtClean="0"/>
              <a:t>08/11/2023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3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3">
            <a:extLst>
              <a:ext uri="{FF2B5EF4-FFF2-40B4-BE49-F238E27FC236}">
                <a16:creationId xmlns:a16="http://schemas.microsoft.com/office/drawing/2014/main" id="{35EA6107-5504-5336-C3F8-6E2FB7E44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802229" y="949554"/>
            <a:ext cx="419100" cy="1130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>
            <a:extLst>
              <a:ext uri="{FF2B5EF4-FFF2-40B4-BE49-F238E27FC236}">
                <a16:creationId xmlns:a16="http://schemas.microsoft.com/office/drawing/2014/main" id="{8D928A52-1EFB-6835-1FD3-9BD56A4A2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753092" y="-5059022"/>
            <a:ext cx="419100" cy="1120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802229" y="-1007391"/>
            <a:ext cx="419100" cy="1130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5DC0BC5C-C21D-356E-32E9-AAC3614D2262}"/>
              </a:ext>
            </a:extLst>
          </p:cNvPr>
          <p:cNvGrpSpPr/>
          <p:nvPr/>
        </p:nvGrpSpPr>
        <p:grpSpPr>
          <a:xfrm>
            <a:off x="360947" y="1780483"/>
            <a:ext cx="11301663" cy="1472159"/>
            <a:chOff x="445168" y="1780483"/>
            <a:chExt cx="11301663" cy="1472159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22085" t="25197" r="61193" b="53170"/>
            <a:stretch/>
          </p:blipFill>
          <p:spPr bwMode="auto">
            <a:xfrm>
              <a:off x="5159309" y="1936414"/>
              <a:ext cx="525172" cy="479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0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27781" t="55953" r="59724" b="27887"/>
            <a:stretch/>
          </p:blipFill>
          <p:spPr bwMode="auto">
            <a:xfrm>
              <a:off x="5247256" y="2723235"/>
              <a:ext cx="513903" cy="468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49280" t="55170" r="41348" b="31537"/>
            <a:stretch/>
          </p:blipFill>
          <p:spPr bwMode="auto">
            <a:xfrm>
              <a:off x="6304103" y="2729275"/>
              <a:ext cx="523366" cy="52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0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50383" t="14771" r="29219" b="59165"/>
            <a:stretch/>
          </p:blipFill>
          <p:spPr bwMode="auto">
            <a:xfrm>
              <a:off x="6097174" y="1780483"/>
              <a:ext cx="655080" cy="59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886450" y="-3062246"/>
              <a:ext cx="419100" cy="11301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40192" t="38819" r="48936" b="43447"/>
            <a:stretch/>
          </p:blipFill>
          <p:spPr bwMode="auto">
            <a:xfrm>
              <a:off x="5688781" y="2360084"/>
              <a:ext cx="570909" cy="656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CaixaDeTexto 10"/>
          <p:cNvSpPr txBox="1"/>
          <p:nvPr/>
        </p:nvSpPr>
        <p:spPr>
          <a:xfrm>
            <a:off x="2682844" y="686904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FALA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72901" y="677041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PENSA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913389" y="4164971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FAZ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390625" y="4120221"/>
            <a:ext cx="1259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SENTE</a:t>
            </a:r>
          </a:p>
        </p:txBody>
      </p:sp>
      <p:pic>
        <p:nvPicPr>
          <p:cNvPr id="88" name="Picture 13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 t="8776" r="4545"/>
          <a:stretch/>
        </p:blipFill>
        <p:spPr bwMode="auto">
          <a:xfrm>
            <a:off x="5736557" y="0"/>
            <a:ext cx="400050" cy="760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A2AA6AB0-236D-CB89-2493-46ED38EE5317}"/>
              </a:ext>
            </a:extLst>
          </p:cNvPr>
          <p:cNvSpPr txBox="1"/>
          <p:nvPr/>
        </p:nvSpPr>
        <p:spPr>
          <a:xfrm>
            <a:off x="882937" y="6095090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Forte" panose="03060902040502070203" pitchFamily="66" charset="0"/>
              </a:rPr>
              <a:t>DORES</a:t>
            </a:r>
            <a:endParaRPr lang="pt-BR" sz="3600" dirty="0">
              <a:latin typeface="Forte" panose="03060902040502070203" pitchFamily="66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FA2114B-F62E-0213-DC08-78BD085CEA3F}"/>
              </a:ext>
            </a:extLst>
          </p:cNvPr>
          <p:cNvSpPr txBox="1"/>
          <p:nvPr/>
        </p:nvSpPr>
        <p:spPr>
          <a:xfrm>
            <a:off x="8836463" y="6160003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Forte" panose="03060902040502070203" pitchFamily="66" charset="0"/>
              </a:rPr>
              <a:t>GANHOS</a:t>
            </a:r>
            <a:endParaRPr lang="pt-BR" sz="3600" dirty="0">
              <a:latin typeface="Forte" panose="03060902040502070203" pitchFamily="66" charset="0"/>
            </a:endParaRPr>
          </a:p>
        </p:txBody>
      </p:sp>
      <p:pic>
        <p:nvPicPr>
          <p:cNvPr id="22" name="Gráfico 21" descr="Contorno de rosto sorridente com preenchimento sólido">
            <a:extLst>
              <a:ext uri="{FF2B5EF4-FFF2-40B4-BE49-F238E27FC236}">
                <a16:creationId xmlns:a16="http://schemas.microsoft.com/office/drawing/2014/main" id="{3D741134-618F-11D2-D9E0-BC1487F5FF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81310" y="4669904"/>
            <a:ext cx="623444" cy="623444"/>
          </a:xfrm>
          <a:prstGeom prst="rect">
            <a:avLst/>
          </a:prstGeom>
        </p:spPr>
      </p:pic>
      <p:pic>
        <p:nvPicPr>
          <p:cNvPr id="24" name="Gráfico 23" descr="Contorno de rosto triste com preenchimento sólido">
            <a:extLst>
              <a:ext uri="{FF2B5EF4-FFF2-40B4-BE49-F238E27FC236}">
                <a16:creationId xmlns:a16="http://schemas.microsoft.com/office/drawing/2014/main" id="{AD8580AB-A76B-4A28-0D85-DA63E1EECD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20872" y="4688191"/>
            <a:ext cx="623444" cy="62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90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33269</TotalTime>
  <Words>11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Rozenfeld</dc:creator>
  <cp:lastModifiedBy>Henrique Rozenfeld</cp:lastModifiedBy>
  <cp:revision>298</cp:revision>
  <dcterms:created xsi:type="dcterms:W3CDTF">2018-04-01T01:32:01Z</dcterms:created>
  <dcterms:modified xsi:type="dcterms:W3CDTF">2023-11-08T09:44:01Z</dcterms:modified>
</cp:coreProperties>
</file>