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342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D1D"/>
    <a:srgbClr val="000000"/>
    <a:srgbClr val="66B6B2"/>
    <a:srgbClr val="FFE699"/>
    <a:srgbClr val="45918D"/>
    <a:srgbClr val="C0B1CB"/>
    <a:srgbClr val="F8F8F8"/>
    <a:srgbClr val="DEEBF6"/>
    <a:srgbClr val="5B9BD5"/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58" autoAdjust="0"/>
    <p:restoredTop sz="94660"/>
  </p:normalViewPr>
  <p:slideViewPr>
    <p:cSldViewPr snapToGrid="0">
      <p:cViewPr varScale="1">
        <p:scale>
          <a:sx n="75" d="100"/>
          <a:sy n="75" d="100"/>
        </p:scale>
        <p:origin x="744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rique Rozenfeld" userId="1705907ba530f44e" providerId="LiveId" clId="{FAB726C6-7755-4F3E-97EB-583CD0B68645}"/>
    <pc:docChg chg="addSld delSld modSld">
      <pc:chgData name="Henrique Rozenfeld" userId="1705907ba530f44e" providerId="LiveId" clId="{FAB726C6-7755-4F3E-97EB-583CD0B68645}" dt="2023-11-07T13:27:11.474" v="1" actId="47"/>
      <pc:docMkLst>
        <pc:docMk/>
      </pc:docMkLst>
      <pc:sldChg chg="del">
        <pc:chgData name="Henrique Rozenfeld" userId="1705907ba530f44e" providerId="LiveId" clId="{FAB726C6-7755-4F3E-97EB-583CD0B68645}" dt="2023-11-07T13:27:11.474" v="1" actId="47"/>
        <pc:sldMkLst>
          <pc:docMk/>
          <pc:sldMk cId="2433862798" sldId="257"/>
        </pc:sldMkLst>
      </pc:sldChg>
      <pc:sldChg chg="add">
        <pc:chgData name="Henrique Rozenfeld" userId="1705907ba530f44e" providerId="LiveId" clId="{FAB726C6-7755-4F3E-97EB-583CD0B68645}" dt="2023-11-07T13:27:08.056" v="0"/>
        <pc:sldMkLst>
          <pc:docMk/>
          <pc:sldMk cId="2919630608" sldId="134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4DAFE-097F-4E7F-8764-E2962C30EF04}" type="datetimeFigureOut">
              <a:rPr lang="pt-BR" smtClean="0"/>
              <a:t>07/11/2023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03C87-6477-46CB-89B4-B9BE67FA81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2497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924 ok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0384C7-E299-4DCE-AE7B-86A55493C906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5702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07/11/2023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9784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07/11/2023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249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07/11/2023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663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07/11/2023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0222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07/11/2023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2406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07/11/2023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682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07/11/2023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4253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07/11/2023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74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07/11/2023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36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07/11/2023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3953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07/11/2023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7667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BD164-9AFB-4830-A93A-99EEC6CC0EBB}" type="datetimeFigureOut">
              <a:rPr lang="pt-BR" smtClean="0"/>
              <a:t>07/11/2023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5388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>
            <a:extLst>
              <a:ext uri="{FF2B5EF4-FFF2-40B4-BE49-F238E27FC236}">
                <a16:creationId xmlns:a16="http://schemas.microsoft.com/office/drawing/2014/main" id="{8D928A52-1EFB-6835-1FD3-9BD56A4A26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5608714" y="-4483927"/>
            <a:ext cx="419100" cy="11203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5742072" y="388355"/>
            <a:ext cx="419100" cy="11301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 rotWithShape="1">
          <a:blip r:embed="rId4" cstate="print"/>
          <a:srcRect l="22085" t="25197" r="61193" b="53170"/>
          <a:stretch/>
        </p:blipFill>
        <p:spPr bwMode="auto">
          <a:xfrm>
            <a:off x="5014931" y="2986379"/>
            <a:ext cx="525172" cy="479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/>
          <p:cNvPicPr>
            <a:picLocks noChangeAspect="1" noChangeArrowheads="1"/>
          </p:cNvPicPr>
          <p:nvPr/>
        </p:nvPicPr>
        <p:blipFill rotWithShape="1">
          <a:blip r:embed="rId4" cstate="print"/>
          <a:srcRect l="27781" t="55953" r="59724" b="27887"/>
          <a:stretch/>
        </p:blipFill>
        <p:spPr bwMode="auto">
          <a:xfrm>
            <a:off x="5001074" y="3871466"/>
            <a:ext cx="513903" cy="468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 rotWithShape="1">
          <a:blip r:embed="rId4" cstate="print"/>
          <a:srcRect l="49280" t="55170" r="41348" b="31537"/>
          <a:stretch/>
        </p:blipFill>
        <p:spPr bwMode="auto">
          <a:xfrm>
            <a:off x="6159725" y="3779240"/>
            <a:ext cx="523366" cy="523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/>
          <p:cNvPicPr>
            <a:picLocks noChangeAspect="1" noChangeArrowheads="1"/>
          </p:cNvPicPr>
          <p:nvPr/>
        </p:nvPicPr>
        <p:blipFill rotWithShape="1">
          <a:blip r:embed="rId4" cstate="print"/>
          <a:srcRect l="50383" t="14771" r="29219" b="59165"/>
          <a:stretch/>
        </p:blipFill>
        <p:spPr bwMode="auto">
          <a:xfrm>
            <a:off x="5952796" y="2830448"/>
            <a:ext cx="655080" cy="59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5742072" y="-2012281"/>
            <a:ext cx="419100" cy="113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/>
          <p:cNvPicPr>
            <a:picLocks noChangeAspect="1" noChangeArrowheads="1"/>
          </p:cNvPicPr>
          <p:nvPr/>
        </p:nvPicPr>
        <p:blipFill rotWithShape="1">
          <a:blip r:embed="rId4" cstate="print"/>
          <a:srcRect l="40192" t="38819" r="48936" b="43447"/>
          <a:stretch/>
        </p:blipFill>
        <p:spPr bwMode="auto">
          <a:xfrm>
            <a:off x="5544403" y="3410049"/>
            <a:ext cx="570909" cy="656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aixaDeTexto 10"/>
          <p:cNvSpPr txBox="1"/>
          <p:nvPr/>
        </p:nvSpPr>
        <p:spPr>
          <a:xfrm>
            <a:off x="2538466" y="1466390"/>
            <a:ext cx="1024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latin typeface="Forte" panose="03060902040502070203" pitchFamily="66" charset="0"/>
              </a:rPr>
              <a:t>FALA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6928523" y="1456527"/>
            <a:ext cx="13516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latin typeface="Forte" panose="03060902040502070203" pitchFamily="66" charset="0"/>
              </a:rPr>
              <a:t>PENSA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2836688" y="5239795"/>
            <a:ext cx="849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latin typeface="Forte" panose="03060902040502070203" pitchFamily="66" charset="0"/>
              </a:rPr>
              <a:t>FAZ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7313924" y="5195045"/>
            <a:ext cx="12595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latin typeface="Forte" panose="03060902040502070203" pitchFamily="66" charset="0"/>
              </a:rPr>
              <a:t>SENTE</a:t>
            </a:r>
          </a:p>
        </p:txBody>
      </p:sp>
      <p:pic>
        <p:nvPicPr>
          <p:cNvPr id="88" name="Picture 13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  <a14:imgEffect>
                      <a14:sharpenSoften amount="-50000"/>
                    </a14:imgEffect>
                  </a14:imgLayer>
                </a14:imgProps>
              </a:ext>
            </a:extLst>
          </a:blip>
          <a:srcRect t="8776" r="4545"/>
          <a:stretch/>
        </p:blipFill>
        <p:spPr bwMode="auto">
          <a:xfrm>
            <a:off x="5592179" y="575095"/>
            <a:ext cx="400050" cy="6460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196306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tx1"/>
          </a:solidFill>
          <a:prstDash val="solid"/>
          <a:headEnd type="none" w="med" len="med"/>
          <a:tailEnd type="none" w="med" len="med"/>
        </a:ln>
      </a:spPr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solidFill>
          <a:schemeClr val="accent1"/>
        </a:solidFill>
        <a:ln w="9525">
          <a:solidFill>
            <a:schemeClr val="tx1"/>
          </a:solidFill>
          <a:prstDash val="solid"/>
          <a:headEnd type="none" w="med" len="med"/>
          <a:tailEnd type="none" w="med" len="med"/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33269</TotalTime>
  <Words>7</Words>
  <Application>Microsoft Office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Forte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Henrique Rozenfeld</dc:creator>
  <cp:lastModifiedBy>Henrique Rozenfeld</cp:lastModifiedBy>
  <cp:revision>298</cp:revision>
  <dcterms:created xsi:type="dcterms:W3CDTF">2018-04-01T01:32:01Z</dcterms:created>
  <dcterms:modified xsi:type="dcterms:W3CDTF">2023-11-07T13:27:23Z</dcterms:modified>
</cp:coreProperties>
</file>