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D1D"/>
    <a:srgbClr val="000000"/>
    <a:srgbClr val="66B6B2"/>
    <a:srgbClr val="FFE699"/>
    <a:srgbClr val="45918D"/>
    <a:srgbClr val="C0B1CB"/>
    <a:srgbClr val="F8F8F8"/>
    <a:srgbClr val="DEEBF6"/>
    <a:srgbClr val="5B9BD5"/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03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4DAFE-097F-4E7F-8764-E2962C30EF04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03C87-6477-46CB-89B4-B9BE67FA81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249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978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49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66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22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2406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68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425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74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36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395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7667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BD164-9AFB-4830-A93A-99EEC6CC0EBB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538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Agrupar 49">
            <a:extLst>
              <a:ext uri="{FF2B5EF4-FFF2-40B4-BE49-F238E27FC236}">
                <a16:creationId xmlns:a16="http://schemas.microsoft.com/office/drawing/2014/main" id="{5DB9509C-F945-4C82-9C7F-C4DF1F7BECEC}"/>
              </a:ext>
            </a:extLst>
          </p:cNvPr>
          <p:cNvGrpSpPr/>
          <p:nvPr/>
        </p:nvGrpSpPr>
        <p:grpSpPr>
          <a:xfrm>
            <a:off x="607773" y="10370"/>
            <a:ext cx="10800000" cy="6632963"/>
            <a:chOff x="607773" y="10370"/>
            <a:chExt cx="10800000" cy="6632963"/>
          </a:xfrm>
        </p:grpSpPr>
        <p:sp>
          <p:nvSpPr>
            <p:cNvPr id="2" name="CaixaDeTexto 1">
              <a:extLst>
                <a:ext uri="{FF2B5EF4-FFF2-40B4-BE49-F238E27FC236}">
                  <a16:creationId xmlns:a16="http://schemas.microsoft.com/office/drawing/2014/main" id="{30A829C0-F24C-4111-BDB0-C7826A53F77E}"/>
                </a:ext>
              </a:extLst>
            </p:cNvPr>
            <p:cNvSpPr txBox="1"/>
            <p:nvPr/>
          </p:nvSpPr>
          <p:spPr>
            <a:xfrm>
              <a:off x="4691673" y="10370"/>
              <a:ext cx="28086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b="1" dirty="0">
                  <a:solidFill>
                    <a:schemeClr val="bg2">
                      <a:lumMod val="10000"/>
                    </a:schemeClr>
                  </a:solidFill>
                </a:rPr>
                <a:t>Mapa de Empatia</a:t>
              </a:r>
            </a:p>
          </p:txBody>
        </p:sp>
        <p:cxnSp>
          <p:nvCxnSpPr>
            <p:cNvPr id="67" name="Google Shape;166;p17">
              <a:extLst>
                <a:ext uri="{FF2B5EF4-FFF2-40B4-BE49-F238E27FC236}">
                  <a16:creationId xmlns:a16="http://schemas.microsoft.com/office/drawing/2014/main" id="{B4B74B9B-FCE6-4B8C-A98C-A8964973B790}"/>
                </a:ext>
              </a:extLst>
            </p:cNvPr>
            <p:cNvCxnSpPr>
              <a:cxnSpLocks/>
            </p:cNvCxnSpPr>
            <p:nvPr/>
          </p:nvCxnSpPr>
          <p:spPr>
            <a:xfrm>
              <a:off x="6072167" y="956933"/>
              <a:ext cx="0" cy="5686400"/>
            </a:xfrm>
            <a:prstGeom prst="straightConnector1">
              <a:avLst/>
            </a:prstGeom>
            <a:noFill/>
            <a:ln w="19050" cap="flat" cmpd="sng">
              <a:solidFill>
                <a:schemeClr val="bg2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Google Shape;167;p17">
              <a:extLst>
                <a:ext uri="{FF2B5EF4-FFF2-40B4-BE49-F238E27FC236}">
                  <a16:creationId xmlns:a16="http://schemas.microsoft.com/office/drawing/2014/main" id="{808C6072-44CA-40CC-9AFC-AF4E0848B791}"/>
                </a:ext>
              </a:extLst>
            </p:cNvPr>
            <p:cNvCxnSpPr>
              <a:cxnSpLocks/>
            </p:cNvCxnSpPr>
            <p:nvPr/>
          </p:nvCxnSpPr>
          <p:spPr>
            <a:xfrm>
              <a:off x="607773" y="3800133"/>
              <a:ext cx="10800000" cy="0"/>
            </a:xfrm>
            <a:prstGeom prst="straightConnector1">
              <a:avLst/>
            </a:prstGeom>
            <a:noFill/>
            <a:ln w="19050" cap="flat" cmpd="sng">
              <a:solidFill>
                <a:schemeClr val="bg2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pic>
          <p:nvPicPr>
            <p:cNvPr id="72" name="Google Shape;171;p17">
              <a:extLst>
                <a:ext uri="{FF2B5EF4-FFF2-40B4-BE49-F238E27FC236}">
                  <a16:creationId xmlns:a16="http://schemas.microsoft.com/office/drawing/2014/main" id="{EB94434C-3A61-4605-9C92-6F826A0072E6}"/>
                </a:ext>
              </a:extLst>
            </p:cNvPr>
            <p:cNvPicPr preferRelativeResize="0"/>
            <p:nvPr/>
          </p:nvPicPr>
          <p:blipFill>
            <a:blip r:embed="rId2">
              <a:alphaModFix/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rot="14237283">
              <a:off x="4892895" y="4015068"/>
              <a:ext cx="550336" cy="550336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73" name="Google Shape;172;p17">
              <a:extLst>
                <a:ext uri="{FF2B5EF4-FFF2-40B4-BE49-F238E27FC236}">
                  <a16:creationId xmlns:a16="http://schemas.microsoft.com/office/drawing/2014/main" id="{0FA4016F-1C0A-4631-9DF6-1920E4D496FD}"/>
                </a:ext>
              </a:extLst>
            </p:cNvPr>
            <p:cNvPicPr preferRelativeResize="0"/>
            <p:nvPr/>
          </p:nvPicPr>
          <p:blipFill>
            <a:blip r:embed="rId3">
              <a:alphaModFix/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5410200" y="2814634"/>
              <a:ext cx="1228733" cy="122873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45" name="Gráfico 44" descr="Coração">
              <a:extLst>
                <a:ext uri="{FF2B5EF4-FFF2-40B4-BE49-F238E27FC236}">
                  <a16:creationId xmlns:a16="http://schemas.microsoft.com/office/drawing/2014/main" id="{DB3DE107-C5E7-429A-8F8F-78D03AC1D8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445451" y="3910004"/>
              <a:ext cx="914400" cy="914400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47" name="Gráfico 46" descr="Bolha de pensamento">
              <a:extLst>
                <a:ext uri="{FF2B5EF4-FFF2-40B4-BE49-F238E27FC236}">
                  <a16:creationId xmlns:a16="http://schemas.microsoft.com/office/drawing/2014/main" id="{D98E7E41-2284-4FC7-A2C9-4C0EED7D15D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alphaModFix/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276935" y="2214567"/>
              <a:ext cx="914400" cy="914400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49" name="Gráfico 48" descr="Fala">
              <a:extLst>
                <a:ext uri="{FF2B5EF4-FFF2-40B4-BE49-F238E27FC236}">
                  <a16:creationId xmlns:a16="http://schemas.microsoft.com/office/drawing/2014/main" id="{6E7E577D-B7E2-44FA-8DEE-014C216CDAA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20483085">
              <a:off x="4909856" y="2239421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338627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tx1"/>
          </a:solidFill>
          <a:prstDash val="solid"/>
          <a:headEnd type="none" w="med" len="med"/>
          <a:tailEnd type="none" w="med" len="med"/>
        </a:ln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solidFill>
          <a:schemeClr val="accent1"/>
        </a:solidFill>
        <a:ln w="9525">
          <a:solidFill>
            <a:schemeClr val="tx1"/>
          </a:solidFill>
          <a:prstDash val="solid"/>
          <a:headEnd type="none" w="med" len="med"/>
          <a:tailEnd type="none" w="med" len="med"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33269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Henrique Rozenfeld</dc:creator>
  <cp:lastModifiedBy>Carolina Queiroz</cp:lastModifiedBy>
  <cp:revision>298</cp:revision>
  <dcterms:created xsi:type="dcterms:W3CDTF">2018-04-01T01:32:01Z</dcterms:created>
  <dcterms:modified xsi:type="dcterms:W3CDTF">2019-08-20T13:01:53Z</dcterms:modified>
</cp:coreProperties>
</file>